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9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449CF-A6D8-4DAB-8EB0-904B29C82BC7}" type="datetimeFigureOut">
              <a:rPr lang="en-US" smtClean="0"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DD259-A197-43F1-B3E7-303912BFBF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AN00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0" y="0"/>
            <a:ext cx="57721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twetherb\Desktop\richard wright\SCAN00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twetherb\Desktop\richard wright\SCAN00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twetherb\Desktop\richard wright\SCAN00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twetherb\Desktop\richard wright\SCAN00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twetherb\Desktop\richard wright\SCAN00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twetherb\Desktop\richard wright\SCAN0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twetherb\Desktop\richard wright\SCAN00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twetherb\Desktop\richard wright\SCAN00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twetherb\Desktop\richard wright\SCAN00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twetherb\Desktop\richard wright\SCAN00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wetherb\Desktop\richard wright\SCAN00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8158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twetherb\Desktop\richard wright\SCAN0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twetherb\Desktop\richard wright\SCAN00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twetherb\Desktop\richard wright\SCAN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twetherb\Desktop\richard wright\SCAN00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twetherb\Desktop\richard wright\SCAN00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twetherb\Desktop\richard wright\SCAN00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73154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twetherb\Desktop\richard wright\SCAN00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twetherb\Desktop\richard wright\SCAN0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61740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twetherb\Desktop\richard wright\SCAN00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twetherb\Desktop\richard wright\SCAN00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70176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twetherb\Desktop\richard wright\SCAN00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twetherb\Desktop\richard wright\SCAN0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twetherb\Desktop\richard wright\SCAN00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54297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twetherb\Desktop\richard wright\SCAN00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1645920" y="0"/>
            <a:ext cx="5776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wetherb\Desktop\richard wright\SCAN00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wetherb\Desktop\richard wright\SCAN00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wetherb\Desktop\richard wright\SCAN00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1645920" y="0"/>
            <a:ext cx="56025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wetherb\Desktop\richard wright\SCAN00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wetherb\Desktop\richard wright\SCAN00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1645920" y="0"/>
            <a:ext cx="55578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wetherb\Desktop\richard wright\SCAN00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920" y="0"/>
            <a:ext cx="58159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0</Words>
  <Application>Microsoft Office PowerPoint</Application>
  <PresentationFormat>On-screen Show (4:3)</PresentationFormat>
  <Paragraphs>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Neil Wetherbee</dc:creator>
  <cp:lastModifiedBy>Neil Wetherbee</cp:lastModifiedBy>
  <cp:revision>28</cp:revision>
  <dcterms:created xsi:type="dcterms:W3CDTF">2011-01-04T13:06:50Z</dcterms:created>
  <dcterms:modified xsi:type="dcterms:W3CDTF">2011-01-04T19:55:39Z</dcterms:modified>
</cp:coreProperties>
</file>